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Bowl with salmon cakes, salad and houmo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Bowl of pappardelle pasta with parsley butter, roasted hazelnuts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7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. Pert and C. Stow © 2004-2024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S. Pert and C. Stow © 2004-2024</a:t>
            </a:r>
          </a:p>
        </p:txBody>
      </p:sp>
      <p:sp>
        <p:nvSpPr>
          <p:cNvPr id="172" name="Colour Therapy Cards for Bilingual Childre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Colour Therapy Cards for Bilingual Children</a:t>
            </a:r>
          </a:p>
        </p:txBody>
      </p:sp>
      <p:sp>
        <p:nvSpPr>
          <p:cNvPr id="173" name="Mirpuri, Punjabi and Urdu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Mirpuri, Punjabi and Urdu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6827229" y="-2654564"/>
            <a:ext cx="10729542" cy="16262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otatoes.png" descr="Potato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68918" y="10804053"/>
            <a:ext cx="12046164" cy="28486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6787015" y="-2554851"/>
            <a:ext cx="10809970" cy="163061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Red Lentils.png" descr="Red Lentil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92081" y="11059460"/>
            <a:ext cx="10999838" cy="25881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6683402" y="-2825765"/>
            <a:ext cx="11017196" cy="16759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Rice.png" descr="Ric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25932" y="11090131"/>
            <a:ext cx="10932136" cy="2623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6782482" y="-2603013"/>
            <a:ext cx="10819036" cy="164240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Spinach.png" descr="Spinach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91536" y="11029145"/>
            <a:ext cx="11000928" cy="26313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6909984" y="-2023088"/>
            <a:ext cx="10564032" cy="15018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tomato.png" descr="tomat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76416" y="10884564"/>
            <a:ext cx="9631168" cy="2702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6885392" y="-2513914"/>
            <a:ext cx="10613216" cy="157280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Yellow split peas.png" descr="Yellow split pea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66245" y="10657884"/>
            <a:ext cx="12651510" cy="30504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VEGETABLES.png" descr="VEGETABL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5565" y="4268721"/>
            <a:ext cx="21472870" cy="51785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7036166" y="-2525400"/>
            <a:ext cx="10311668" cy="155422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Aubergine.png" descr="Aubergin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52925" y="10530097"/>
            <a:ext cx="10878150" cy="3014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7012997" y="-2612684"/>
            <a:ext cx="10358006" cy="15674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Bitter melon.png" descr="Bitter melo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99276" y="10525755"/>
            <a:ext cx="10385448" cy="29465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6865227" y="-2512181"/>
            <a:ext cx="10653546" cy="16121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Carrots.png" descr="Carrot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20934" y="10988788"/>
            <a:ext cx="11342132" cy="2668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6791639" y="-2720168"/>
            <a:ext cx="10800722" cy="164743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Cauliflower.png" descr="Cauliflow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07978" y="11018649"/>
            <a:ext cx="10768044" cy="25717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6950884" y="-2561839"/>
            <a:ext cx="10482232" cy="158622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Green chillies.png" descr="Green chilli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97702" y="10776865"/>
            <a:ext cx="10188596" cy="28073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6891097" y="-2612985"/>
            <a:ext cx="10601806" cy="16119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Okra.png" descr="Okr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69583" y="10732592"/>
            <a:ext cx="12644834" cy="29648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6845384" y="-2583583"/>
            <a:ext cx="10693232" cy="16181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Onions.png" descr="Onion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95990" y="10954382"/>
            <a:ext cx="11792020" cy="27606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